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</p:sldIdLst>
  <p:sldSz cx="7559675" cy="10691813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5280" cy="372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12A06E-EFDB-42E6-BB4B-9A53B2911AF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5AE73E2A-1F32-4EBE-B55E-3850C43CD69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DDB172DB-4E9A-40D7-8684-35F3C1A26C4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DDD26CA-955D-45EF-8F7A-FD2C7941983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8303BBC-3C5B-4B47-9973-127D406E828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5280" cy="372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32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5DA3A30-4806-4D43-8009-F3732BED1D1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D39EE4F-1D98-4320-A8C3-87909BCCA00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5280" cy="372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32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32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00100D4-E7D2-427D-ADEA-A021445B4BC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9695B88-7424-4BD2-A04A-DBDB92D9A16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5280" cy="372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43476F39-B670-4FDA-9D25-32C4F6E083C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8D0B59A-8FE7-4FA8-BA0D-1E59F301D93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67000" y="1749960"/>
            <a:ext cx="6425280" cy="372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756000">
              <a:lnSpc>
                <a:spcPct val="90000"/>
              </a:lnSpc>
              <a:buNone/>
            </a:pPr>
            <a:r>
              <a:rPr b="0" lang="it-IT" sz="4960" spc="-1" strike="noStrike">
                <a:solidFill>
                  <a:schemeClr val="dk1"/>
                </a:solidFill>
                <a:latin typeface="Aptos Display"/>
              </a:rPr>
              <a:t>Fare clic per modificare lo stile del titolo dello schema</a:t>
            </a:r>
            <a:endParaRPr b="0" lang="en-US" sz="496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51984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&lt;data/ora&gt;</a:t>
            </a:r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2504160" y="9909720"/>
            <a:ext cx="255096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533916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968B7F9-CCD5-4789-B877-93254F11DB59}" type="slidenum"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&lt;numero&gt;</a:t>
            </a:fld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chemeClr val="dk1"/>
                </a:solidFill>
                <a:latin typeface="Aptos"/>
              </a:rPr>
              <a:t>Fai clic per modificare il formato del testo della struttura</a:t>
            </a:r>
            <a:endParaRPr b="0" lang="en-US" sz="2320" spc="-1" strike="noStrike">
              <a:solidFill>
                <a:schemeClr val="dk1"/>
              </a:solidFill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chemeClr val="dk1"/>
                </a:solidFill>
                <a:latin typeface="Aptos"/>
              </a:rPr>
              <a:t>Secondo livello struttura</a:t>
            </a:r>
            <a:endParaRPr b="0" lang="en-US" sz="1660" spc="-1" strike="noStrike">
              <a:solidFill>
                <a:schemeClr val="dk1"/>
              </a:solidFill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chemeClr val="dk1"/>
                </a:solidFill>
                <a:latin typeface="Aptos"/>
              </a:rPr>
              <a:t>Terzo livello struttura</a:t>
            </a:r>
            <a:endParaRPr b="0" lang="en-US" sz="1490" spc="-1" strike="noStrike">
              <a:solidFill>
                <a:schemeClr val="dk1"/>
              </a:solidFill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chemeClr val="dk1"/>
                </a:solidFill>
                <a:latin typeface="Aptos"/>
              </a:rPr>
              <a:t>Quarto livello struttura</a:t>
            </a:r>
            <a:endParaRPr b="0" lang="en-US" sz="1490" spc="-1" strike="noStrike">
              <a:solidFill>
                <a:schemeClr val="dk1"/>
              </a:solidFill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ptos"/>
              </a:rPr>
              <a:t>Quinto livello struttura</a:t>
            </a:r>
            <a:endParaRPr b="0" lang="en-US" sz="2000" spc="-1" strike="noStrike">
              <a:solidFill>
                <a:schemeClr val="dk1"/>
              </a:solidFill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ptos"/>
              </a:rPr>
              <a:t>Sesto livello struttura</a:t>
            </a:r>
            <a:endParaRPr b="0" lang="en-US" sz="2000" spc="-1" strike="noStrike">
              <a:solidFill>
                <a:schemeClr val="dk1"/>
              </a:solidFill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Aptos"/>
              </a:rPr>
              <a:t>Settimo livello struttura</a:t>
            </a:r>
            <a:endParaRPr b="0" lang="en-US" sz="2000" spc="-1" strike="noStrike">
              <a:solidFill>
                <a:schemeClr val="dk1"/>
              </a:solidFill>
              <a:latin typeface="Apt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20560" y="712800"/>
            <a:ext cx="2437920" cy="249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756000">
              <a:lnSpc>
                <a:spcPct val="90000"/>
              </a:lnSpc>
              <a:buNone/>
            </a:pPr>
            <a:r>
              <a:rPr b="0" lang="it-IT" sz="2640" spc="-1" strike="noStrike">
                <a:solidFill>
                  <a:schemeClr val="dk1"/>
                </a:solidFill>
                <a:latin typeface="Aptos Display"/>
              </a:rPr>
              <a:t>Fare clic per modificare lo stile del titolo dello schema</a:t>
            </a:r>
            <a:endParaRPr b="0" lang="en-US" sz="264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213720" y="1539360"/>
            <a:ext cx="3826800" cy="759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9000" indent="-189000" defTabSz="756000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640" spc="-1" strike="noStrike">
                <a:solidFill>
                  <a:schemeClr val="dk1"/>
                </a:solidFill>
                <a:latin typeface="Aptos"/>
              </a:rPr>
              <a:t>Fare clic per modificare gli stili del testo dello schema</a:t>
            </a:r>
            <a:endParaRPr b="0" lang="en-US" sz="2640" spc="-1" strike="noStrike">
              <a:solidFill>
                <a:schemeClr val="dk1"/>
              </a:solidFill>
              <a:latin typeface="Aptos"/>
            </a:endParaRPr>
          </a:p>
          <a:p>
            <a:pPr lvl="1" marL="567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320" spc="-1" strike="noStrike">
                <a:solidFill>
                  <a:schemeClr val="dk1"/>
                </a:solidFill>
                <a:latin typeface="Aptos"/>
              </a:rPr>
              <a:t>Secondo livello</a:t>
            </a:r>
            <a:endParaRPr b="0" lang="en-US" sz="2320" spc="-1" strike="noStrike">
              <a:solidFill>
                <a:schemeClr val="dk1"/>
              </a:solidFill>
              <a:latin typeface="Aptos"/>
            </a:endParaRPr>
          </a:p>
          <a:p>
            <a:pPr lvl="2" marL="945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979" spc="-1" strike="noStrike">
                <a:solidFill>
                  <a:schemeClr val="dk1"/>
                </a:solidFill>
                <a:latin typeface="Aptos"/>
              </a:rPr>
              <a:t>Terzo livello</a:t>
            </a:r>
            <a:endParaRPr b="0" lang="en-US" sz="1979" spc="-1" strike="noStrike">
              <a:solidFill>
                <a:schemeClr val="dk1"/>
              </a:solidFill>
              <a:latin typeface="Aptos"/>
            </a:endParaRPr>
          </a:p>
          <a:p>
            <a:pPr lvl="3" marL="1323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660" spc="-1" strike="noStrike">
                <a:solidFill>
                  <a:schemeClr val="dk1"/>
                </a:solidFill>
                <a:latin typeface="Aptos"/>
              </a:rPr>
              <a:t>Quarto livello</a:t>
            </a:r>
            <a:endParaRPr b="0" lang="en-US" sz="1660" spc="-1" strike="noStrike">
              <a:solidFill>
                <a:schemeClr val="dk1"/>
              </a:solidFill>
              <a:latin typeface="Aptos"/>
            </a:endParaRPr>
          </a:p>
          <a:p>
            <a:pPr lvl="4" marL="1701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660" spc="-1" strike="noStrike">
                <a:solidFill>
                  <a:schemeClr val="dk1"/>
                </a:solidFill>
                <a:latin typeface="Aptos"/>
              </a:rPr>
              <a:t>Quinto livello</a:t>
            </a:r>
            <a:endParaRPr b="0" lang="en-US" sz="166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20560" y="3207600"/>
            <a:ext cx="2437920" cy="594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756000">
              <a:lnSpc>
                <a:spcPct val="90000"/>
              </a:lnSpc>
              <a:spcBef>
                <a:spcPts val="828"/>
              </a:spcBef>
              <a:buNone/>
              <a:tabLst>
                <a:tab algn="l" pos="0"/>
              </a:tabLst>
            </a:pPr>
            <a:r>
              <a:rPr b="0" lang="it-IT" sz="1320" spc="-1" strike="noStrike">
                <a:solidFill>
                  <a:schemeClr val="dk1"/>
                </a:solidFill>
                <a:latin typeface="Aptos"/>
              </a:rPr>
              <a:t>Fare clic per modificare gli stili del testo dello schema</a:t>
            </a:r>
            <a:endParaRPr b="0" lang="en-US" sz="132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28"/>
          </p:nvPr>
        </p:nvSpPr>
        <p:spPr>
          <a:xfrm>
            <a:off x="51984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&lt;data/ora&gt;</a:t>
            </a:r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29"/>
          </p:nvPr>
        </p:nvSpPr>
        <p:spPr>
          <a:xfrm>
            <a:off x="2504160" y="9909720"/>
            <a:ext cx="255096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30"/>
          </p:nvPr>
        </p:nvSpPr>
        <p:spPr>
          <a:xfrm>
            <a:off x="533916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FB9DAFEC-0231-4379-A6B5-F71766C5DE8A}" type="slidenum"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&lt;numero&gt;</a:t>
            </a:fld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20560" y="712800"/>
            <a:ext cx="2437920" cy="249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756000">
              <a:lnSpc>
                <a:spcPct val="90000"/>
              </a:lnSpc>
              <a:buNone/>
            </a:pPr>
            <a:r>
              <a:rPr b="0" lang="it-IT" sz="2640" spc="-1" strike="noStrike">
                <a:solidFill>
                  <a:schemeClr val="dk1"/>
                </a:solidFill>
                <a:latin typeface="Aptos Display"/>
              </a:rPr>
              <a:t>Fare clic per modificare lo stile del titolo dello schema</a:t>
            </a:r>
            <a:endParaRPr b="0" lang="en-US" sz="264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213720" y="1539360"/>
            <a:ext cx="3826800" cy="759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-IT" sz="2640" spc="-1" strike="noStrike">
                <a:solidFill>
                  <a:schemeClr val="dk1"/>
                </a:solidFill>
                <a:latin typeface="Aptos"/>
              </a:rPr>
              <a:t>Fare clic sull'icona per inserire un'immagine</a:t>
            </a:r>
            <a:endParaRPr b="0" lang="en-US" sz="264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20560" y="3207600"/>
            <a:ext cx="2437920" cy="594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756000">
              <a:lnSpc>
                <a:spcPct val="90000"/>
              </a:lnSpc>
              <a:spcBef>
                <a:spcPts val="828"/>
              </a:spcBef>
              <a:buNone/>
              <a:tabLst>
                <a:tab algn="l" pos="0"/>
              </a:tabLst>
            </a:pPr>
            <a:r>
              <a:rPr b="0" lang="it-IT" sz="1320" spc="-1" strike="noStrike">
                <a:solidFill>
                  <a:schemeClr val="dk1"/>
                </a:solidFill>
                <a:latin typeface="Aptos"/>
              </a:rPr>
              <a:t>Fare clic per modificare gli stili del testo dello schema</a:t>
            </a:r>
            <a:endParaRPr b="0" lang="en-US" sz="132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dt" idx="31"/>
          </p:nvPr>
        </p:nvSpPr>
        <p:spPr>
          <a:xfrm>
            <a:off x="51984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&lt;data/ora&gt;</a:t>
            </a:r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2"/>
          </p:nvPr>
        </p:nvSpPr>
        <p:spPr>
          <a:xfrm>
            <a:off x="2504160" y="9909720"/>
            <a:ext cx="255096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sldNum" idx="33"/>
          </p:nvPr>
        </p:nvSpPr>
        <p:spPr>
          <a:xfrm>
            <a:off x="533916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F4D6FDE1-725E-4E38-A851-490ADCBD2F98}" type="slidenum"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&lt;numero&gt;</a:t>
            </a:fld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19840" y="569160"/>
            <a:ext cx="6519960" cy="2066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756000">
              <a:lnSpc>
                <a:spcPct val="90000"/>
              </a:lnSpc>
              <a:buNone/>
            </a:pPr>
            <a:r>
              <a:rPr b="0" lang="it-IT" sz="3630" spc="-1" strike="noStrike">
                <a:solidFill>
                  <a:schemeClr val="dk1"/>
                </a:solidFill>
                <a:latin typeface="Aptos Display"/>
              </a:rPr>
              <a:t>Fare clic per modificare lo stile del titolo dello schema</a:t>
            </a:r>
            <a:endParaRPr b="0" lang="en-US" sz="363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19840" y="2846160"/>
            <a:ext cx="6519960" cy="678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89000" indent="-189000" defTabSz="756000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320" spc="-1" strike="noStrike">
                <a:solidFill>
                  <a:schemeClr val="dk1"/>
                </a:solidFill>
                <a:latin typeface="Aptos"/>
              </a:rPr>
              <a:t>Fare clic per modificare gli stili del testo dello schema</a:t>
            </a:r>
            <a:endParaRPr b="0" lang="en-US" sz="2320" spc="-1" strike="noStrike">
              <a:solidFill>
                <a:schemeClr val="dk1"/>
              </a:solidFill>
              <a:latin typeface="Aptos"/>
            </a:endParaRPr>
          </a:p>
          <a:p>
            <a:pPr lvl="1" marL="567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979" spc="-1" strike="noStrike">
                <a:solidFill>
                  <a:schemeClr val="dk1"/>
                </a:solidFill>
                <a:latin typeface="Aptos"/>
              </a:rPr>
              <a:t>Secondo livello</a:t>
            </a:r>
            <a:endParaRPr b="0" lang="en-US" sz="1979" spc="-1" strike="noStrike">
              <a:solidFill>
                <a:schemeClr val="dk1"/>
              </a:solidFill>
              <a:latin typeface="Aptos"/>
            </a:endParaRPr>
          </a:p>
          <a:p>
            <a:pPr lvl="2" marL="945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660" spc="-1" strike="noStrike">
                <a:solidFill>
                  <a:schemeClr val="dk1"/>
                </a:solidFill>
                <a:latin typeface="Aptos"/>
              </a:rPr>
              <a:t>Terzo livello</a:t>
            </a:r>
            <a:endParaRPr b="0" lang="en-US" sz="1660" spc="-1" strike="noStrike">
              <a:solidFill>
                <a:schemeClr val="dk1"/>
              </a:solidFill>
              <a:latin typeface="Aptos"/>
            </a:endParaRPr>
          </a:p>
          <a:p>
            <a:pPr lvl="3" marL="1323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490" spc="-1" strike="noStrike">
                <a:solidFill>
                  <a:schemeClr val="dk1"/>
                </a:solidFill>
                <a:latin typeface="Aptos"/>
              </a:rPr>
              <a:t>Quarto livello</a:t>
            </a:r>
            <a:endParaRPr b="0" lang="en-US" sz="1490" spc="-1" strike="noStrike">
              <a:solidFill>
                <a:schemeClr val="dk1"/>
              </a:solidFill>
              <a:latin typeface="Aptos"/>
            </a:endParaRPr>
          </a:p>
          <a:p>
            <a:pPr lvl="4" marL="1701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490" spc="-1" strike="noStrike">
                <a:solidFill>
                  <a:schemeClr val="dk1"/>
                </a:solidFill>
                <a:latin typeface="Aptos"/>
              </a:rPr>
              <a:t>Quinto livello</a:t>
            </a:r>
            <a:endParaRPr b="0" lang="en-US" sz="149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51984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&lt;data/ora&gt;</a:t>
            </a:r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2504160" y="9909720"/>
            <a:ext cx="255096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533916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1274DE3-B9BE-47C1-8416-2D19D7794B13}" type="slidenum"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&lt;numero&gt;</a:t>
            </a:fld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09720" y="569160"/>
            <a:ext cx="1629720" cy="906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756000">
              <a:lnSpc>
                <a:spcPct val="90000"/>
              </a:lnSpc>
              <a:buNone/>
            </a:pPr>
            <a:r>
              <a:rPr b="0" lang="it-IT" sz="3630" spc="-1" strike="noStrike">
                <a:solidFill>
                  <a:schemeClr val="dk1"/>
                </a:solidFill>
                <a:latin typeface="Aptos Display"/>
              </a:rPr>
              <a:t>Fare clic per modificare lo stile del titolo dello schema</a:t>
            </a:r>
            <a:endParaRPr b="0" lang="en-US" sz="363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19840" y="569160"/>
            <a:ext cx="4795200" cy="9060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89000" indent="-189000" defTabSz="756000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320" spc="-1" strike="noStrike">
                <a:solidFill>
                  <a:schemeClr val="dk1"/>
                </a:solidFill>
                <a:latin typeface="Aptos"/>
              </a:rPr>
              <a:t>Fare clic per modificare gli stili del testo dello schema</a:t>
            </a:r>
            <a:endParaRPr b="0" lang="en-US" sz="2320" spc="-1" strike="noStrike">
              <a:solidFill>
                <a:schemeClr val="dk1"/>
              </a:solidFill>
              <a:latin typeface="Aptos"/>
            </a:endParaRPr>
          </a:p>
          <a:p>
            <a:pPr lvl="1" marL="567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979" spc="-1" strike="noStrike">
                <a:solidFill>
                  <a:schemeClr val="dk1"/>
                </a:solidFill>
                <a:latin typeface="Aptos"/>
              </a:rPr>
              <a:t>Secondo livello</a:t>
            </a:r>
            <a:endParaRPr b="0" lang="en-US" sz="1979" spc="-1" strike="noStrike">
              <a:solidFill>
                <a:schemeClr val="dk1"/>
              </a:solidFill>
              <a:latin typeface="Aptos"/>
            </a:endParaRPr>
          </a:p>
          <a:p>
            <a:pPr lvl="2" marL="945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660" spc="-1" strike="noStrike">
                <a:solidFill>
                  <a:schemeClr val="dk1"/>
                </a:solidFill>
                <a:latin typeface="Aptos"/>
              </a:rPr>
              <a:t>Terzo livello</a:t>
            </a:r>
            <a:endParaRPr b="0" lang="en-US" sz="1660" spc="-1" strike="noStrike">
              <a:solidFill>
                <a:schemeClr val="dk1"/>
              </a:solidFill>
              <a:latin typeface="Aptos"/>
            </a:endParaRPr>
          </a:p>
          <a:p>
            <a:pPr lvl="3" marL="1323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490" spc="-1" strike="noStrike">
                <a:solidFill>
                  <a:schemeClr val="dk1"/>
                </a:solidFill>
                <a:latin typeface="Aptos"/>
              </a:rPr>
              <a:t>Quarto livello</a:t>
            </a:r>
            <a:endParaRPr b="0" lang="en-US" sz="1490" spc="-1" strike="noStrike">
              <a:solidFill>
                <a:schemeClr val="dk1"/>
              </a:solidFill>
              <a:latin typeface="Aptos"/>
            </a:endParaRPr>
          </a:p>
          <a:p>
            <a:pPr lvl="4" marL="1701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490" spc="-1" strike="noStrike">
                <a:solidFill>
                  <a:schemeClr val="dk1"/>
                </a:solidFill>
                <a:latin typeface="Aptos"/>
              </a:rPr>
              <a:t>Quinto livello</a:t>
            </a:r>
            <a:endParaRPr b="0" lang="en-US" sz="149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51984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&lt;data/ora&gt;</a:t>
            </a:r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2504160" y="9909720"/>
            <a:ext cx="255096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533916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11521F5-D4EF-4B97-8972-68B149F785B3}" type="slidenum"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&lt;numero&gt;</a:t>
            </a:fld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19840" y="569160"/>
            <a:ext cx="6519960" cy="2066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756000">
              <a:lnSpc>
                <a:spcPct val="90000"/>
              </a:lnSpc>
              <a:buNone/>
            </a:pPr>
            <a:r>
              <a:rPr b="0" lang="it-IT" sz="3630" spc="-1" strike="noStrike">
                <a:solidFill>
                  <a:schemeClr val="dk1"/>
                </a:solidFill>
                <a:latin typeface="Aptos Display"/>
              </a:rPr>
              <a:t>Fare clic per modificare lo stile del titolo dello schema</a:t>
            </a:r>
            <a:endParaRPr b="0" lang="en-US" sz="363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19840" y="2846160"/>
            <a:ext cx="6519960" cy="678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9000" indent="-189000" defTabSz="756000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320" spc="-1" strike="noStrike">
                <a:solidFill>
                  <a:schemeClr val="dk1"/>
                </a:solidFill>
                <a:latin typeface="Aptos"/>
              </a:rPr>
              <a:t>Fare clic per modificare gli stili del testo dello schema</a:t>
            </a:r>
            <a:endParaRPr b="0" lang="en-US" sz="2320" spc="-1" strike="noStrike">
              <a:solidFill>
                <a:schemeClr val="dk1"/>
              </a:solidFill>
              <a:latin typeface="Aptos"/>
            </a:endParaRPr>
          </a:p>
          <a:p>
            <a:pPr lvl="1" marL="567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979" spc="-1" strike="noStrike">
                <a:solidFill>
                  <a:schemeClr val="dk1"/>
                </a:solidFill>
                <a:latin typeface="Aptos"/>
              </a:rPr>
              <a:t>Secondo livello</a:t>
            </a:r>
            <a:endParaRPr b="0" lang="en-US" sz="1979" spc="-1" strike="noStrike">
              <a:solidFill>
                <a:schemeClr val="dk1"/>
              </a:solidFill>
              <a:latin typeface="Aptos"/>
            </a:endParaRPr>
          </a:p>
          <a:p>
            <a:pPr lvl="2" marL="945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660" spc="-1" strike="noStrike">
                <a:solidFill>
                  <a:schemeClr val="dk1"/>
                </a:solidFill>
                <a:latin typeface="Aptos"/>
              </a:rPr>
              <a:t>Terzo livello</a:t>
            </a:r>
            <a:endParaRPr b="0" lang="en-US" sz="1660" spc="-1" strike="noStrike">
              <a:solidFill>
                <a:schemeClr val="dk1"/>
              </a:solidFill>
              <a:latin typeface="Aptos"/>
            </a:endParaRPr>
          </a:p>
          <a:p>
            <a:pPr lvl="3" marL="1323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490" spc="-1" strike="noStrike">
                <a:solidFill>
                  <a:schemeClr val="dk1"/>
                </a:solidFill>
                <a:latin typeface="Aptos"/>
              </a:rPr>
              <a:t>Quarto livello</a:t>
            </a:r>
            <a:endParaRPr b="0" lang="en-US" sz="1490" spc="-1" strike="noStrike">
              <a:solidFill>
                <a:schemeClr val="dk1"/>
              </a:solidFill>
              <a:latin typeface="Aptos"/>
            </a:endParaRPr>
          </a:p>
          <a:p>
            <a:pPr lvl="4" marL="1701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490" spc="-1" strike="noStrike">
                <a:solidFill>
                  <a:schemeClr val="dk1"/>
                </a:solidFill>
                <a:latin typeface="Aptos"/>
              </a:rPr>
              <a:t>Quinto livello</a:t>
            </a:r>
            <a:endParaRPr b="0" lang="en-US" sz="149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51984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&lt;data/ora&gt;</a:t>
            </a:r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2504160" y="9909720"/>
            <a:ext cx="255096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533916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F7DB07D6-E32B-403E-933C-B47B4B5BE053}" type="slidenum"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&lt;numero&gt;</a:t>
            </a:fld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15880" y="2665440"/>
            <a:ext cx="6519960" cy="444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756000">
              <a:lnSpc>
                <a:spcPct val="90000"/>
              </a:lnSpc>
              <a:buNone/>
            </a:pPr>
            <a:r>
              <a:rPr b="0" lang="it-IT" sz="4960" spc="-1" strike="noStrike">
                <a:solidFill>
                  <a:schemeClr val="dk1"/>
                </a:solidFill>
                <a:latin typeface="Aptos Display"/>
              </a:rPr>
              <a:t>Fare clic per modificare lo stile del titolo dello schema</a:t>
            </a:r>
            <a:endParaRPr b="0" lang="en-US" sz="496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15880" y="7155000"/>
            <a:ext cx="6519960" cy="233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756000">
              <a:lnSpc>
                <a:spcPct val="90000"/>
              </a:lnSpc>
              <a:spcBef>
                <a:spcPts val="828"/>
              </a:spcBef>
              <a:buNone/>
              <a:tabLst>
                <a:tab algn="l" pos="0"/>
              </a:tabLst>
            </a:pPr>
            <a:r>
              <a:rPr b="0" lang="it-IT" sz="197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Fare clic per modificare gli stili del testo dello schema</a:t>
            </a:r>
            <a:endParaRPr b="0" lang="en-US" sz="1979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51984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&lt;data/ora&gt;</a:t>
            </a:r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2504160" y="9909720"/>
            <a:ext cx="255096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533916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A97A05B7-96E4-4DEA-8AC4-005270A15D95}" type="slidenum"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&lt;numero&gt;</a:t>
            </a:fld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19840" y="569160"/>
            <a:ext cx="6519960" cy="2066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756000">
              <a:lnSpc>
                <a:spcPct val="90000"/>
              </a:lnSpc>
              <a:buNone/>
            </a:pPr>
            <a:r>
              <a:rPr b="0" lang="it-IT" sz="3630" spc="-1" strike="noStrike">
                <a:solidFill>
                  <a:schemeClr val="dk1"/>
                </a:solidFill>
                <a:latin typeface="Aptos Display"/>
              </a:rPr>
              <a:t>Fare clic per modificare lo stile del titolo dello schema</a:t>
            </a:r>
            <a:endParaRPr b="0" lang="en-US" sz="363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19840" y="2846160"/>
            <a:ext cx="3212640" cy="678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9000" indent="-189000" defTabSz="756000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320" spc="-1" strike="noStrike">
                <a:solidFill>
                  <a:schemeClr val="dk1"/>
                </a:solidFill>
                <a:latin typeface="Aptos"/>
              </a:rPr>
              <a:t>Fare clic per modificare gli stili del testo dello schema</a:t>
            </a:r>
            <a:endParaRPr b="0" lang="en-US" sz="2320" spc="-1" strike="noStrike">
              <a:solidFill>
                <a:schemeClr val="dk1"/>
              </a:solidFill>
              <a:latin typeface="Aptos"/>
            </a:endParaRPr>
          </a:p>
          <a:p>
            <a:pPr lvl="1" marL="567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979" spc="-1" strike="noStrike">
                <a:solidFill>
                  <a:schemeClr val="dk1"/>
                </a:solidFill>
                <a:latin typeface="Aptos"/>
              </a:rPr>
              <a:t>Secondo livello</a:t>
            </a:r>
            <a:endParaRPr b="0" lang="en-US" sz="1979" spc="-1" strike="noStrike">
              <a:solidFill>
                <a:schemeClr val="dk1"/>
              </a:solidFill>
              <a:latin typeface="Aptos"/>
            </a:endParaRPr>
          </a:p>
          <a:p>
            <a:pPr lvl="2" marL="945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660" spc="-1" strike="noStrike">
                <a:solidFill>
                  <a:schemeClr val="dk1"/>
                </a:solidFill>
                <a:latin typeface="Aptos"/>
              </a:rPr>
              <a:t>Terzo livello</a:t>
            </a:r>
            <a:endParaRPr b="0" lang="en-US" sz="1660" spc="-1" strike="noStrike">
              <a:solidFill>
                <a:schemeClr val="dk1"/>
              </a:solidFill>
              <a:latin typeface="Aptos"/>
            </a:endParaRPr>
          </a:p>
          <a:p>
            <a:pPr lvl="3" marL="1323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490" spc="-1" strike="noStrike">
                <a:solidFill>
                  <a:schemeClr val="dk1"/>
                </a:solidFill>
                <a:latin typeface="Aptos"/>
              </a:rPr>
              <a:t>Quarto livello</a:t>
            </a:r>
            <a:endParaRPr b="0" lang="en-US" sz="1490" spc="-1" strike="noStrike">
              <a:solidFill>
                <a:schemeClr val="dk1"/>
              </a:solidFill>
              <a:latin typeface="Aptos"/>
            </a:endParaRPr>
          </a:p>
          <a:p>
            <a:pPr lvl="4" marL="1701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490" spc="-1" strike="noStrike">
                <a:solidFill>
                  <a:schemeClr val="dk1"/>
                </a:solidFill>
                <a:latin typeface="Aptos"/>
              </a:rPr>
              <a:t>Quinto livello</a:t>
            </a:r>
            <a:endParaRPr b="0" lang="en-US" sz="149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827160" y="2846160"/>
            <a:ext cx="3212640" cy="678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9000" indent="-189000" defTabSz="756000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320" spc="-1" strike="noStrike">
                <a:solidFill>
                  <a:schemeClr val="dk1"/>
                </a:solidFill>
                <a:latin typeface="Aptos"/>
              </a:rPr>
              <a:t>Fare clic per modificare gli stili del testo dello schema</a:t>
            </a:r>
            <a:endParaRPr b="0" lang="en-US" sz="2320" spc="-1" strike="noStrike">
              <a:solidFill>
                <a:schemeClr val="dk1"/>
              </a:solidFill>
              <a:latin typeface="Aptos"/>
            </a:endParaRPr>
          </a:p>
          <a:p>
            <a:pPr lvl="1" marL="567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979" spc="-1" strike="noStrike">
                <a:solidFill>
                  <a:schemeClr val="dk1"/>
                </a:solidFill>
                <a:latin typeface="Aptos"/>
              </a:rPr>
              <a:t>Secondo livello</a:t>
            </a:r>
            <a:endParaRPr b="0" lang="en-US" sz="1979" spc="-1" strike="noStrike">
              <a:solidFill>
                <a:schemeClr val="dk1"/>
              </a:solidFill>
              <a:latin typeface="Aptos"/>
            </a:endParaRPr>
          </a:p>
          <a:p>
            <a:pPr lvl="2" marL="945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660" spc="-1" strike="noStrike">
                <a:solidFill>
                  <a:schemeClr val="dk1"/>
                </a:solidFill>
                <a:latin typeface="Aptos"/>
              </a:rPr>
              <a:t>Terzo livello</a:t>
            </a:r>
            <a:endParaRPr b="0" lang="en-US" sz="1660" spc="-1" strike="noStrike">
              <a:solidFill>
                <a:schemeClr val="dk1"/>
              </a:solidFill>
              <a:latin typeface="Aptos"/>
            </a:endParaRPr>
          </a:p>
          <a:p>
            <a:pPr lvl="3" marL="1323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490" spc="-1" strike="noStrike">
                <a:solidFill>
                  <a:schemeClr val="dk1"/>
                </a:solidFill>
                <a:latin typeface="Aptos"/>
              </a:rPr>
              <a:t>Quarto livello</a:t>
            </a:r>
            <a:endParaRPr b="0" lang="en-US" sz="1490" spc="-1" strike="noStrike">
              <a:solidFill>
                <a:schemeClr val="dk1"/>
              </a:solidFill>
              <a:latin typeface="Aptos"/>
            </a:endParaRPr>
          </a:p>
          <a:p>
            <a:pPr lvl="4" marL="1701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490" spc="-1" strike="noStrike">
                <a:solidFill>
                  <a:schemeClr val="dk1"/>
                </a:solidFill>
                <a:latin typeface="Aptos"/>
              </a:rPr>
              <a:t>Quinto livello</a:t>
            </a:r>
            <a:endParaRPr b="0" lang="en-US" sz="149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51984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&lt;data/ora&gt;</a:t>
            </a:r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2504160" y="9909720"/>
            <a:ext cx="255096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533916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3E29F764-18C7-4999-B36C-C63DACE7AFB9}" type="slidenum"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&lt;numero&gt;</a:t>
            </a:fld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20560" y="569160"/>
            <a:ext cx="6519960" cy="2066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756000">
              <a:lnSpc>
                <a:spcPct val="90000"/>
              </a:lnSpc>
              <a:buNone/>
            </a:pPr>
            <a:r>
              <a:rPr b="0" lang="it-IT" sz="3630" spc="-1" strike="noStrike">
                <a:solidFill>
                  <a:schemeClr val="dk1"/>
                </a:solidFill>
                <a:latin typeface="Aptos Display"/>
              </a:rPr>
              <a:t>Fare clic per modificare lo stile del titolo dello schema</a:t>
            </a:r>
            <a:endParaRPr b="0" lang="en-US" sz="363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20560" y="2621160"/>
            <a:ext cx="3197880" cy="128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756000">
              <a:lnSpc>
                <a:spcPct val="90000"/>
              </a:lnSpc>
              <a:spcBef>
                <a:spcPts val="828"/>
              </a:spcBef>
              <a:buNone/>
              <a:tabLst>
                <a:tab algn="l" pos="0"/>
              </a:tabLst>
            </a:pPr>
            <a:r>
              <a:rPr b="1" lang="it-IT" sz="1979" spc="-1" strike="noStrike">
                <a:solidFill>
                  <a:schemeClr val="dk1"/>
                </a:solidFill>
                <a:latin typeface="Aptos"/>
              </a:rPr>
              <a:t>Fare clic per modificare gli stili del testo dello schema</a:t>
            </a:r>
            <a:endParaRPr b="0" lang="en-US" sz="1979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20560" y="3905640"/>
            <a:ext cx="3197880" cy="574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9000" indent="-189000" defTabSz="756000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320" spc="-1" strike="noStrike">
                <a:solidFill>
                  <a:schemeClr val="dk1"/>
                </a:solidFill>
                <a:latin typeface="Aptos"/>
              </a:rPr>
              <a:t>Fare clic per modificare gli stili del testo dello schema</a:t>
            </a:r>
            <a:endParaRPr b="0" lang="en-US" sz="2320" spc="-1" strike="noStrike">
              <a:solidFill>
                <a:schemeClr val="dk1"/>
              </a:solidFill>
              <a:latin typeface="Aptos"/>
            </a:endParaRPr>
          </a:p>
          <a:p>
            <a:pPr lvl="1" marL="567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979" spc="-1" strike="noStrike">
                <a:solidFill>
                  <a:schemeClr val="dk1"/>
                </a:solidFill>
                <a:latin typeface="Aptos"/>
              </a:rPr>
              <a:t>Secondo livello</a:t>
            </a:r>
            <a:endParaRPr b="0" lang="en-US" sz="1979" spc="-1" strike="noStrike">
              <a:solidFill>
                <a:schemeClr val="dk1"/>
              </a:solidFill>
              <a:latin typeface="Aptos"/>
            </a:endParaRPr>
          </a:p>
          <a:p>
            <a:pPr lvl="2" marL="945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660" spc="-1" strike="noStrike">
                <a:solidFill>
                  <a:schemeClr val="dk1"/>
                </a:solidFill>
                <a:latin typeface="Aptos"/>
              </a:rPr>
              <a:t>Terzo livello</a:t>
            </a:r>
            <a:endParaRPr b="0" lang="en-US" sz="1660" spc="-1" strike="noStrike">
              <a:solidFill>
                <a:schemeClr val="dk1"/>
              </a:solidFill>
              <a:latin typeface="Aptos"/>
            </a:endParaRPr>
          </a:p>
          <a:p>
            <a:pPr lvl="3" marL="1323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490" spc="-1" strike="noStrike">
                <a:solidFill>
                  <a:schemeClr val="dk1"/>
                </a:solidFill>
                <a:latin typeface="Aptos"/>
              </a:rPr>
              <a:t>Quarto livello</a:t>
            </a:r>
            <a:endParaRPr b="0" lang="en-US" sz="1490" spc="-1" strike="noStrike">
              <a:solidFill>
                <a:schemeClr val="dk1"/>
              </a:solidFill>
              <a:latin typeface="Aptos"/>
            </a:endParaRPr>
          </a:p>
          <a:p>
            <a:pPr lvl="4" marL="1701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490" spc="-1" strike="noStrike">
                <a:solidFill>
                  <a:schemeClr val="dk1"/>
                </a:solidFill>
                <a:latin typeface="Aptos"/>
              </a:rPr>
              <a:t>Quinto livello</a:t>
            </a:r>
            <a:endParaRPr b="0" lang="en-US" sz="149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3827160" y="2621160"/>
            <a:ext cx="3213360" cy="128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756000">
              <a:lnSpc>
                <a:spcPct val="90000"/>
              </a:lnSpc>
              <a:spcBef>
                <a:spcPts val="828"/>
              </a:spcBef>
              <a:buNone/>
              <a:tabLst>
                <a:tab algn="l" pos="0"/>
              </a:tabLst>
            </a:pPr>
            <a:r>
              <a:rPr b="1" lang="it-IT" sz="1979" spc="-1" strike="noStrike">
                <a:solidFill>
                  <a:schemeClr val="dk1"/>
                </a:solidFill>
                <a:latin typeface="Aptos"/>
              </a:rPr>
              <a:t>Fare clic per modificare gli stili del testo dello schema</a:t>
            </a:r>
            <a:endParaRPr b="0" lang="en-US" sz="1979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827160" y="3905640"/>
            <a:ext cx="3213360" cy="5744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9000" indent="-189000" defTabSz="756000">
              <a:lnSpc>
                <a:spcPct val="90000"/>
              </a:lnSpc>
              <a:spcBef>
                <a:spcPts val="828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320" spc="-1" strike="noStrike">
                <a:solidFill>
                  <a:schemeClr val="dk1"/>
                </a:solidFill>
                <a:latin typeface="Aptos"/>
              </a:rPr>
              <a:t>Fare clic per modificare gli stili del testo dello schema</a:t>
            </a:r>
            <a:endParaRPr b="0" lang="en-US" sz="2320" spc="-1" strike="noStrike">
              <a:solidFill>
                <a:schemeClr val="dk1"/>
              </a:solidFill>
              <a:latin typeface="Aptos"/>
            </a:endParaRPr>
          </a:p>
          <a:p>
            <a:pPr lvl="1" marL="567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979" spc="-1" strike="noStrike">
                <a:solidFill>
                  <a:schemeClr val="dk1"/>
                </a:solidFill>
                <a:latin typeface="Aptos"/>
              </a:rPr>
              <a:t>Secondo livello</a:t>
            </a:r>
            <a:endParaRPr b="0" lang="en-US" sz="1979" spc="-1" strike="noStrike">
              <a:solidFill>
                <a:schemeClr val="dk1"/>
              </a:solidFill>
              <a:latin typeface="Aptos"/>
            </a:endParaRPr>
          </a:p>
          <a:p>
            <a:pPr lvl="2" marL="945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660" spc="-1" strike="noStrike">
                <a:solidFill>
                  <a:schemeClr val="dk1"/>
                </a:solidFill>
                <a:latin typeface="Aptos"/>
              </a:rPr>
              <a:t>Terzo livello</a:t>
            </a:r>
            <a:endParaRPr b="0" lang="en-US" sz="1660" spc="-1" strike="noStrike">
              <a:solidFill>
                <a:schemeClr val="dk1"/>
              </a:solidFill>
              <a:latin typeface="Aptos"/>
            </a:endParaRPr>
          </a:p>
          <a:p>
            <a:pPr lvl="3" marL="1323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490" spc="-1" strike="noStrike">
                <a:solidFill>
                  <a:schemeClr val="dk1"/>
                </a:solidFill>
                <a:latin typeface="Aptos"/>
              </a:rPr>
              <a:t>Quarto livello</a:t>
            </a:r>
            <a:endParaRPr b="0" lang="en-US" sz="1490" spc="-1" strike="noStrike">
              <a:solidFill>
                <a:schemeClr val="dk1"/>
              </a:solidFill>
              <a:latin typeface="Aptos"/>
            </a:endParaRPr>
          </a:p>
          <a:p>
            <a:pPr lvl="4" marL="1701000" indent="-189000" defTabSz="756000">
              <a:lnSpc>
                <a:spcPct val="90000"/>
              </a:lnSpc>
              <a:spcBef>
                <a:spcPts val="414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490" spc="-1" strike="noStrike">
                <a:solidFill>
                  <a:schemeClr val="dk1"/>
                </a:solidFill>
                <a:latin typeface="Aptos"/>
              </a:rPr>
              <a:t>Quinto livello</a:t>
            </a:r>
            <a:endParaRPr b="0" lang="en-US" sz="149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51984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&lt;data/ora&gt;</a:t>
            </a:r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2504160" y="9909720"/>
            <a:ext cx="255096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533916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B3685E7-C4F1-458E-887E-EFE9AAC04747}" type="slidenum"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&lt;numero&gt;</a:t>
            </a:fld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19840" y="569160"/>
            <a:ext cx="6519960" cy="2066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756000">
              <a:lnSpc>
                <a:spcPct val="90000"/>
              </a:lnSpc>
              <a:buNone/>
            </a:pPr>
            <a:r>
              <a:rPr b="0" lang="it-IT" sz="3630" spc="-1" strike="noStrike">
                <a:solidFill>
                  <a:schemeClr val="dk1"/>
                </a:solidFill>
                <a:latin typeface="Aptos Display"/>
              </a:rPr>
              <a:t>Fare clic per modificare lo stile del titolo dello schema</a:t>
            </a:r>
            <a:endParaRPr b="0" lang="en-US" sz="3630" spc="-1" strike="noStrike">
              <a:solidFill>
                <a:schemeClr val="dk1"/>
              </a:solidFill>
              <a:latin typeface="Apto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51984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&lt;data/ora&gt;</a:t>
            </a:r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2504160" y="9909720"/>
            <a:ext cx="255096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533916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FC8294D-6F31-41A4-981D-27FFD19A29F2}" type="slidenum"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&lt;numero&gt;</a:t>
            </a:fld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51984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&lt;data/ora&gt;</a:t>
            </a:r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2504160" y="9909720"/>
            <a:ext cx="255096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5339160" y="9909720"/>
            <a:ext cx="170064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0BF8CF7-2EB2-4826-B1CE-03A8EDCF944E}" type="slidenum">
              <a:rPr b="0" lang="it-IT" sz="989" spc="-1" strike="noStrike">
                <a:solidFill>
                  <a:schemeClr val="dk1">
                    <a:tint val="82000"/>
                  </a:schemeClr>
                </a:solidFill>
                <a:latin typeface="Aptos"/>
              </a:rPr>
              <a:t>&lt;numero&gt;</a:t>
            </a:fld>
            <a:endParaRPr b="0" lang="it-IT" sz="989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magine 11" descr=""/>
          <p:cNvPicPr/>
          <p:nvPr/>
        </p:nvPicPr>
        <p:blipFill>
          <a:blip r:embed="rId1"/>
          <a:stretch/>
        </p:blipFill>
        <p:spPr>
          <a:xfrm>
            <a:off x="-2880" y="3960"/>
            <a:ext cx="7562160" cy="10687680"/>
          </a:xfrm>
          <a:prstGeom prst="rect">
            <a:avLst/>
          </a:prstGeom>
          <a:ln w="0">
            <a:noFill/>
          </a:ln>
        </p:spPr>
      </p:pic>
      <p:sp>
        <p:nvSpPr>
          <p:cNvPr id="67" name="CasellaDiTesto 7"/>
          <p:cNvSpPr/>
          <p:nvPr/>
        </p:nvSpPr>
        <p:spPr>
          <a:xfrm>
            <a:off x="186480" y="8280000"/>
            <a:ext cx="7104240" cy="127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it-IT" sz="1300" spc="-1" strike="noStrike">
                <a:solidFill>
                  <a:schemeClr val="lt1"/>
                </a:solidFill>
                <a:latin typeface="Calibri"/>
                <a:ea typeface="Arial"/>
              </a:rPr>
              <a:t>La domanda può essere presentata dal 20 maggio 2025 entro e non oltre le ore 12.00 del 27 giugno 2025 in modalità on-line collegandosi al sito ufficiale del Comune di Cervia all’indirizzo: https://www.comune.cervia.ra.it/it/page/145660</a:t>
            </a:r>
            <a:endParaRPr b="0" lang="it-IT" sz="13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it-IT" sz="1300" spc="-1" strike="noStrike">
                <a:solidFill>
                  <a:schemeClr val="lt1"/>
                </a:solidFill>
                <a:latin typeface="Calibri"/>
                <a:ea typeface="Arial"/>
              </a:rPr>
              <a:t>oppure presso lo sportello Cervia Informa previo appuntamento.</a:t>
            </a:r>
            <a:endParaRPr b="0" lang="it-IT" sz="1300" spc="-1" strike="noStrike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100000"/>
              </a:lnSpc>
            </a:pPr>
            <a:r>
              <a:rPr b="0" lang="it-IT" sz="1300" spc="-1" strike="noStrike">
                <a:solidFill>
                  <a:schemeClr val="lt1"/>
                </a:solidFill>
                <a:latin typeface="Calibri"/>
                <a:ea typeface="Arial"/>
              </a:rPr>
              <a:t>Per chiarimenti e informazioni tel 0544979365 o mail: amministrativo-scuole@comunecervia.it Per appuntamenti Cervia Informa tel 0544979350</a:t>
            </a:r>
            <a:endParaRPr b="0" lang="it-IT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2"/>
          <a:stretch/>
        </p:blipFill>
        <p:spPr>
          <a:xfrm>
            <a:off x="6300000" y="9900000"/>
            <a:ext cx="719640" cy="5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Application>LibreOffice/7.6.5.2$Windows_X86_64 LibreOffice_project/38d5f62f85355c192ef5f1dd47c5c0c0c6d6598b</Application>
  <AppVersion>15.0000</AppVersion>
  <Words>43</Words>
  <Paragraphs>2</Paragraphs>
  <Company>Regione Emilia-Romagna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2024-03-25T09:21:56Z</dcterms:created>
  <dc:creator>Niboli Francesco</dc:creator>
  <dc:description/>
  <dc:language>it-IT</dc:language>
  <cp:lastModifiedBy/>
  <dcterms:modified xsi:type="dcterms:W3CDTF">2025-05-19T09:05:00Z</dcterms:modified>
  <cp:revision>7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Personalizzato</vt:lpwstr>
  </property>
  <property fmtid="{D5CDD505-2E9C-101B-9397-08002B2CF9AE}" pid="3" name="Slides">
    <vt:i4>1</vt:i4>
  </property>
</Properties>
</file>